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Баловаться </a:t>
            </a:r>
          </a:p>
          <a:p>
            <a:pPr marL="0" indent="0" algn="ctr">
              <a:buNone/>
            </a:pPr>
            <a:r>
              <a:rPr lang="ru-RU" sz="9600" b="1" dirty="0" smtClean="0"/>
              <a:t>Балуюсь</a:t>
            </a:r>
          </a:p>
          <a:p>
            <a:pPr marL="0" indent="0" algn="ctr">
              <a:buNone/>
            </a:pPr>
            <a:r>
              <a:rPr lang="ru-RU" sz="9600" b="1" dirty="0" smtClean="0"/>
              <a:t>Балованный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006516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4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80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77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3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66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608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11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615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11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35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Документ</a:t>
            </a:r>
          </a:p>
          <a:p>
            <a:pPr marL="0" indent="0" algn="ctr">
              <a:buNone/>
            </a:pPr>
            <a:r>
              <a:rPr lang="ru-RU" sz="9600" b="1" dirty="0" smtClean="0"/>
              <a:t>Досуг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746906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34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60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53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64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9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Звонит</a:t>
            </a:r>
          </a:p>
          <a:p>
            <a:pPr marL="0" indent="0" algn="ctr">
              <a:buNone/>
            </a:pPr>
            <a:r>
              <a:rPr lang="ru-RU" sz="9600" b="1" dirty="0" smtClean="0"/>
              <a:t>Звонишь</a:t>
            </a:r>
          </a:p>
          <a:p>
            <a:pPr marL="0" indent="0" algn="ctr">
              <a:buNone/>
            </a:pPr>
            <a:r>
              <a:rPr lang="ru-RU" sz="9600" b="1" dirty="0" smtClean="0"/>
              <a:t>звонят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16569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Красивее</a:t>
            </a:r>
            <a:endParaRPr lang="ru-RU" sz="9600" b="1" dirty="0"/>
          </a:p>
          <a:p>
            <a:pPr marL="0" indent="0" algn="ctr">
              <a:buNone/>
            </a:pPr>
            <a:r>
              <a:rPr lang="ru-RU" sz="9600" b="1" dirty="0" smtClean="0"/>
              <a:t>Конечно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74484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Обеспечение</a:t>
            </a:r>
          </a:p>
          <a:p>
            <a:pPr marL="0" indent="0" algn="ctr">
              <a:buNone/>
            </a:pPr>
            <a:r>
              <a:rPr lang="ru-RU" sz="9600" b="1" dirty="0" smtClean="0"/>
              <a:t>Творог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13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0"/>
            <a:ext cx="8229600" cy="40466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Жалюзи</a:t>
            </a:r>
          </a:p>
          <a:p>
            <a:pPr marL="0" indent="0" algn="ctr">
              <a:buNone/>
            </a:pPr>
            <a:r>
              <a:rPr lang="ru-RU" sz="9600" b="1" dirty="0" smtClean="0"/>
              <a:t>Шарфы</a:t>
            </a:r>
          </a:p>
          <a:p>
            <a:pPr marL="0" indent="0" algn="ctr">
              <a:buNone/>
            </a:pPr>
            <a:r>
              <a:rPr lang="ru-RU" sz="9600" b="1" dirty="0" smtClean="0"/>
              <a:t>Краны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33519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6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7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347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Экран (4:3)</PresentationFormat>
  <Paragraphs>15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Andrey</cp:lastModifiedBy>
  <cp:revision>2</cp:revision>
  <dcterms:created xsi:type="dcterms:W3CDTF">2012-12-09T19:57:06Z</dcterms:created>
  <dcterms:modified xsi:type="dcterms:W3CDTF">2012-12-09T20:16:53Z</dcterms:modified>
</cp:coreProperties>
</file>